
<file path=[Content_Types].xml><?xml version="1.0" encoding="utf-8"?>
<Types xmlns="http://schemas.openxmlformats.org/package/2006/content-types">
  <Default Extension="png" ContentType="image/png"/>
  <Default Extension="jfif" ContentType="image/j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62" r:id="rId5"/>
    <p:sldId id="263" r:id="rId6"/>
    <p:sldId id="265" r:id="rId7"/>
    <p:sldId id="266" r:id="rId8"/>
    <p:sldId id="272" r:id="rId9"/>
    <p:sldId id="267" r:id="rId10"/>
    <p:sldId id="261" r:id="rId11"/>
    <p:sldId id="271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43"/>
  </p:normalViewPr>
  <p:slideViewPr>
    <p:cSldViewPr snapToGrid="0">
      <p:cViewPr>
        <p:scale>
          <a:sx n="80" d="100"/>
          <a:sy n="80" d="100"/>
        </p:scale>
        <p:origin x="-60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f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fif"/><Relationship Id="rId2" Type="http://schemas.openxmlformats.org/officeDocument/2006/relationships/image" Target="../media/image14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446656" y="1986838"/>
            <a:ext cx="9144000" cy="8452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«Гимназия №9 г. Кызыла Республики Тыва»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83046" y="3138379"/>
            <a:ext cx="9144000" cy="137001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Monotype Corsiva" panose="03010101010201010101" pitchFamily="66" charset="0"/>
              </a:rPr>
              <a:t>Возвращение к истокам: </a:t>
            </a:r>
            <a:r>
              <a:rPr lang="ru-RU" b="1" dirty="0" err="1" smtClean="0">
                <a:latin typeface="Monotype Corsiva" panose="03010101010201010101" pitchFamily="66" charset="0"/>
              </a:rPr>
              <a:t>этнопедагогика</a:t>
            </a:r>
            <a:r>
              <a:rPr lang="ru-RU" b="1" dirty="0" smtClean="0">
                <a:latin typeface="Monotype Corsiva" panose="03010101010201010101" pitchFamily="66" charset="0"/>
              </a:rPr>
              <a:t> в образовательном процессе</a:t>
            </a: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6726" y="365125"/>
            <a:ext cx="8467724" cy="15875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Программы и пособия по народной педагогике, изданные в соавторстве с учителями гимназии</a:t>
            </a:r>
            <a:endParaRPr lang="ru-RU" sz="3600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2511425"/>
            <a:ext cx="4108450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206" y="1866900"/>
            <a:ext cx="3090863" cy="385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7" y="2171699"/>
            <a:ext cx="4181475" cy="324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3278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6" y="1771650"/>
            <a:ext cx="11226265" cy="4715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66726" y="225425"/>
            <a:ext cx="8467724" cy="15875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Диплом лауреата Всероссийского конкурса «500 лучших образовательных организаций страны -2024 » в номинации «Лучшая образовательная организация с многопрофильным образованием-2024»</a:t>
            </a:r>
            <a:endParaRPr lang="ru-RU" sz="28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679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6726" y="225425"/>
            <a:ext cx="8467724" cy="15875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Почетный диплом победителя Всероссийского конкурса «100 лучших  предприятий и организаций России -2024 » в номинации «Лучшая национальная гимназия с многопрофильным  дополнительным образованием»</a:t>
            </a:r>
            <a:endParaRPr lang="ru-RU" sz="28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3" y="1812925"/>
            <a:ext cx="6991350" cy="4148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6763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473163" y="2388359"/>
            <a:ext cx="10515600" cy="298672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4800" b="1" dirty="0" smtClean="0">
                <a:latin typeface="Monotype Corsiva" panose="03010101010201010101" pitchFamily="66" charset="0"/>
              </a:rPr>
              <a:t>Только познавая себя и свой народ – можно понять других</a:t>
            </a:r>
          </a:p>
          <a:p>
            <a:pPr marL="0" indent="0" algn="r">
              <a:buFont typeface="Arial" panose="020B0604020202020204" pitchFamily="34" charset="0"/>
              <a:buNone/>
            </a:pPr>
            <a:endParaRPr lang="ru-RU" sz="3200" dirty="0" smtClean="0">
              <a:latin typeface="Monotype Corsiva" panose="03010101010201010101" pitchFamily="66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ru-RU" sz="4400" dirty="0" smtClean="0">
                <a:latin typeface="Monotype Corsiva" panose="03010101010201010101" pitchFamily="66" charset="0"/>
              </a:rPr>
              <a:t>Антон </a:t>
            </a:r>
            <a:r>
              <a:rPr lang="ru-RU" sz="4400" dirty="0" err="1" smtClean="0">
                <a:latin typeface="Monotype Corsiva" panose="03010101010201010101" pitchFamily="66" charset="0"/>
              </a:rPr>
              <a:t>Бруй</a:t>
            </a:r>
            <a:endParaRPr lang="ru-RU" sz="4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365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 rot="10800000" flipV="1">
            <a:off x="166253" y="311163"/>
            <a:ext cx="869149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 в процессе обучения и воспитания на основе народной педагогики</a:t>
            </a:r>
            <a:r>
              <a:rPr lang="en-US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начат в 1992 году</a:t>
            </a:r>
          </a:p>
        </p:txBody>
      </p:sp>
      <p:pic>
        <p:nvPicPr>
          <p:cNvPr id="3" name="Picture 5" descr="салчак к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51" y="1843643"/>
            <a:ext cx="1692072" cy="2265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131" y="3322919"/>
            <a:ext cx="2042932" cy="229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217177" y="2275406"/>
            <a:ext cx="8073419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Наставник, научный руководитель, консультант –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Салчак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Красс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Байыр-оолович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физики, кандидат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наук, Народный Учитель РТ.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05151" y="4365394"/>
            <a:ext cx="853958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r>
              <a:rPr lang="ru-RU" alt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Домур-оол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Валентина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Одурековна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Заслуженный учитель РФ, Академик Академии Творческой педагогики, Директор века.</a:t>
            </a:r>
          </a:p>
        </p:txBody>
      </p:sp>
    </p:spTree>
    <p:extLst>
      <p:ext uri="{BB962C8B-B14F-4D97-AF65-F5344CB8AC3E}">
        <p14:creationId xmlns:p14="http://schemas.microsoft.com/office/powerpoint/2010/main" val="317643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13805" y="334644"/>
            <a:ext cx="8477770" cy="125603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latin typeface="Monotype Corsiva" panose="03010101010201010101" pitchFamily="66" charset="0"/>
              </a:rPr>
              <a:t>Предметы национально-регионального компонента: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0525" y="1809749"/>
            <a:ext cx="115252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             Предметы </a:t>
            </a:r>
            <a:r>
              <a:rPr lang="ru-RU" dirty="0"/>
              <a:t>национально-регионального компонента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  <a:r>
              <a:rPr lang="ru-RU" dirty="0" smtClean="0"/>
              <a:t>Тувинский </a:t>
            </a:r>
            <a:r>
              <a:rPr lang="ru-RU" dirty="0"/>
              <a:t>язык                  Встречи с основателями                        География Тувы                      История Тувы</a:t>
            </a:r>
          </a:p>
          <a:p>
            <a:r>
              <a:rPr lang="ru-RU" dirty="0"/>
              <a:t>                                                Народной педагогики РТ</a:t>
            </a:r>
          </a:p>
          <a:p>
            <a:r>
              <a:rPr lang="ru-RU" dirty="0"/>
              <a:t> </a:t>
            </a:r>
          </a:p>
          <a:p>
            <a:pPr algn="ctr"/>
            <a:r>
              <a:rPr lang="ru-RU" dirty="0" smtClean="0"/>
              <a:t>Факультативы </a:t>
            </a:r>
            <a:r>
              <a:rPr lang="ru-RU" dirty="0"/>
              <a:t>(2-11 классы), спецкурсы (10-11 классы)</a:t>
            </a:r>
          </a:p>
          <a:p>
            <a:r>
              <a:rPr lang="ru-RU" dirty="0"/>
              <a:t> </a:t>
            </a:r>
          </a:p>
          <a:p>
            <a:pPr algn="ctr"/>
            <a:r>
              <a:rPr lang="ru-RU" dirty="0"/>
              <a:t> </a:t>
            </a:r>
            <a:r>
              <a:rPr lang="ru-RU" dirty="0" smtClean="0"/>
              <a:t>Центр </a:t>
            </a:r>
            <a:r>
              <a:rPr lang="ru-RU" dirty="0"/>
              <a:t>по народной педагогике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ЦДО «Живой родник»                                    </a:t>
            </a:r>
            <a:r>
              <a:rPr lang="ru-RU" dirty="0" smtClean="0"/>
              <a:t>             Народоведение                                             </a:t>
            </a:r>
            <a:r>
              <a:rPr lang="ru-RU" dirty="0"/>
              <a:t>Республиканская</a:t>
            </a:r>
          </a:p>
          <a:p>
            <a:r>
              <a:rPr lang="ru-RU" dirty="0"/>
              <a:t>- краеведческий                                              </a:t>
            </a:r>
            <a:r>
              <a:rPr lang="ru-RU" dirty="0" smtClean="0"/>
              <a:t>              </a:t>
            </a:r>
            <a:r>
              <a:rPr lang="ru-RU" dirty="0"/>
              <a:t>- клуб «ЭХО Саян»                                  </a:t>
            </a:r>
            <a:r>
              <a:rPr lang="ru-RU" dirty="0" err="1"/>
              <a:t>стажировочная</a:t>
            </a:r>
            <a:r>
              <a:rPr lang="ru-RU" dirty="0"/>
              <a:t> площадка </a:t>
            </a:r>
          </a:p>
          <a:p>
            <a:r>
              <a:rPr lang="ru-RU" dirty="0"/>
              <a:t>- фольклорно-музыкальный                        </a:t>
            </a:r>
            <a:r>
              <a:rPr lang="ru-RU" dirty="0" smtClean="0"/>
              <a:t>              - </a:t>
            </a:r>
            <a:r>
              <a:rPr lang="ru-RU" dirty="0"/>
              <a:t>национальные игры                                            ИРНШ</a:t>
            </a:r>
          </a:p>
          <a:p>
            <a:r>
              <a:rPr lang="ru-RU" dirty="0"/>
              <a:t>- прикладной</a:t>
            </a:r>
          </a:p>
          <a:p>
            <a:r>
              <a:rPr lang="ru-RU" dirty="0"/>
              <a:t>  </a:t>
            </a:r>
          </a:p>
          <a:p>
            <a:pPr algn="ctr"/>
            <a:r>
              <a:rPr lang="ru-RU" dirty="0"/>
              <a:t>Совместный проект с </a:t>
            </a:r>
            <a:r>
              <a:rPr lang="ru-RU" dirty="0" smtClean="0"/>
              <a:t>ИРНШ «Наука </a:t>
            </a:r>
            <a:r>
              <a:rPr lang="ru-RU" dirty="0"/>
              <a:t>детям»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295400" y="2000250"/>
            <a:ext cx="1914525" cy="352425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8534400" y="2000250"/>
            <a:ext cx="1476375" cy="35242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295775" y="2176462"/>
            <a:ext cx="0" cy="2428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458075" y="2176462"/>
            <a:ext cx="0" cy="2428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295400" y="2724150"/>
            <a:ext cx="2162175" cy="59055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8858250" y="2724150"/>
            <a:ext cx="1152525" cy="59055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371975" y="3019425"/>
            <a:ext cx="1247775" cy="18097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6410325" y="3019425"/>
            <a:ext cx="1047750" cy="18097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6000750" y="3533775"/>
            <a:ext cx="9525" cy="29527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1562100" y="3933407"/>
            <a:ext cx="2990590" cy="32426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7820025" y="3933407"/>
            <a:ext cx="2190750" cy="32426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6000750" y="4095541"/>
            <a:ext cx="9525" cy="29548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8391525" y="5238750"/>
            <a:ext cx="1514475" cy="62865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1628775" y="5429250"/>
            <a:ext cx="2371725" cy="43815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6086475" y="5153025"/>
            <a:ext cx="0" cy="58102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5331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0" y="2002632"/>
            <a:ext cx="4803775" cy="3602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13805" y="334644"/>
            <a:ext cx="8477770" cy="125603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latin typeface="Monotype Corsiva" panose="03010101010201010101" pitchFamily="66" charset="0"/>
              </a:rPr>
              <a:t>Народная педагогика – не «музейный экспонат», а живая система воспитания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50" y="2002632"/>
            <a:ext cx="4851399" cy="35419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185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36" r="10756" b="5911"/>
          <a:stretch/>
        </p:blipFill>
        <p:spPr>
          <a:xfrm>
            <a:off x="363855" y="2038350"/>
            <a:ext cx="5369847" cy="28860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8611"/>
          <a:stretch/>
        </p:blipFill>
        <p:spPr>
          <a:xfrm>
            <a:off x="6053093" y="2038350"/>
            <a:ext cx="5407232" cy="2886075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13805" y="334644"/>
            <a:ext cx="8477770" cy="125603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err="1" smtClean="0">
                <a:latin typeface="Monotype Corsiva" panose="03010101010201010101" pitchFamily="66" charset="0"/>
              </a:rPr>
              <a:t>Этнопедагогика</a:t>
            </a:r>
            <a:r>
              <a:rPr lang="ru-RU" sz="4000" dirty="0" smtClean="0">
                <a:latin typeface="Monotype Corsiva" panose="03010101010201010101" pitchFamily="66" charset="0"/>
              </a:rPr>
              <a:t> через дополнительное образование: кружки и мастерские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856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74" y="1744662"/>
            <a:ext cx="4614216" cy="354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13805" y="334644"/>
            <a:ext cx="8477770" cy="83693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latin typeface="Monotype Corsiva" panose="03010101010201010101" pitchFamily="66" charset="0"/>
              </a:rPr>
              <a:t>Воспитание через спорт и игру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8" t="10959" r="15077" b="3523"/>
          <a:stretch/>
        </p:blipFill>
        <p:spPr>
          <a:xfrm>
            <a:off x="4857490" y="1438274"/>
            <a:ext cx="2609850" cy="4162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2197000"/>
            <a:ext cx="4286250" cy="2411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7972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13805" y="334644"/>
            <a:ext cx="8477770" cy="125603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err="1" smtClean="0">
                <a:latin typeface="Monotype Corsiva" panose="03010101010201010101" pitchFamily="66" charset="0"/>
              </a:rPr>
              <a:t>Этнопедагогика</a:t>
            </a:r>
            <a:r>
              <a:rPr lang="ru-RU" sz="4000" dirty="0" smtClean="0">
                <a:latin typeface="Monotype Corsiva" panose="03010101010201010101" pitchFamily="66" charset="0"/>
              </a:rPr>
              <a:t> через дополнительное образование: кружки и мастерские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0" b="10811"/>
          <a:stretch/>
        </p:blipFill>
        <p:spPr bwMode="auto">
          <a:xfrm>
            <a:off x="313805" y="2253058"/>
            <a:ext cx="5291566" cy="3004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34" t="24005" r="3334" b="30023"/>
          <a:stretch/>
        </p:blipFill>
        <p:spPr>
          <a:xfrm>
            <a:off x="5170488" y="2736650"/>
            <a:ext cx="6727124" cy="220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707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" t="17833" r="3500" b="8500"/>
          <a:stretch/>
        </p:blipFill>
        <p:spPr>
          <a:xfrm>
            <a:off x="123565" y="3109206"/>
            <a:ext cx="4429125" cy="2582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" r="2376" b="18167"/>
          <a:stretch/>
        </p:blipFill>
        <p:spPr>
          <a:xfrm>
            <a:off x="7410450" y="2805111"/>
            <a:ext cx="4581525" cy="29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025" y="1514474"/>
            <a:ext cx="3848100" cy="2886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13805" y="334644"/>
            <a:ext cx="8477770" cy="125603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latin typeface="Monotype Corsiva" panose="03010101010201010101" pitchFamily="66" charset="0"/>
              </a:rPr>
              <a:t>Хореография как язык культуры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4743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196</Words>
  <Application>Microsoft Office PowerPoint</Application>
  <PresentationFormat>Произвольный</PresentationFormat>
  <Paragraphs>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Пользователь</cp:lastModifiedBy>
  <cp:revision>16</cp:revision>
  <dcterms:created xsi:type="dcterms:W3CDTF">2026-04-03T20:11:11Z</dcterms:created>
  <dcterms:modified xsi:type="dcterms:W3CDTF">2026-04-15T10:00:46Z</dcterms:modified>
</cp:coreProperties>
</file>